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3" r:id="rId4"/>
    <p:sldId id="265" r:id="rId5"/>
    <p:sldId id="264" r:id="rId6"/>
    <p:sldId id="270" r:id="rId7"/>
    <p:sldId id="258" r:id="rId8"/>
    <p:sldId id="257" r:id="rId9"/>
    <p:sldId id="271" r:id="rId10"/>
    <p:sldId id="260" r:id="rId11"/>
    <p:sldId id="267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globuss24.ru/web/userfiles/image/doc/hello_html_17b41c6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" r="1246" b="12688"/>
          <a:stretch/>
        </p:blipFill>
        <p:spPr bwMode="auto">
          <a:xfrm>
            <a:off x="471713" y="444084"/>
            <a:ext cx="8200573" cy="5969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2016122013195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0463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ки\0002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9269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  <a:t>Раскройте понятие «Поисковая деятельность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Calibri"/>
              </a:rPr>
              <a:t>»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9809" y="2564904"/>
            <a:ext cx="644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/>
                <a:ea typeface="Calibri"/>
              </a:rPr>
              <a:t>Поисковая деятельность – это совместная работа воспитателя и детей, направленная на решение познавательных задач, возникающих в ходе познавательной деятельности, в повседневной жизни, в игре, труде, то есть в процессе познания окружающего мира. </a:t>
            </a:r>
            <a:endParaRPr lang="ru-RU" sz="2400" b="1" dirty="0" smtClean="0">
              <a:latin typeface="Times New Roman"/>
              <a:ea typeface="Calibri"/>
            </a:endParaRPr>
          </a:p>
          <a:p>
            <a:pPr algn="just"/>
            <a:r>
              <a:rPr lang="ru-RU" sz="2400" b="1" dirty="0" smtClean="0">
                <a:latin typeface="Times New Roman"/>
                <a:ea typeface="Calibri"/>
              </a:rPr>
              <a:t>Исследовательская </a:t>
            </a:r>
            <a:r>
              <a:rPr lang="ru-RU" sz="2400" b="1" dirty="0">
                <a:latin typeface="Times New Roman"/>
                <a:ea typeface="Calibri"/>
              </a:rPr>
              <a:t>практика дошкольника – это один  из основных путей познания окружающего мира</a:t>
            </a:r>
            <a:r>
              <a:rPr lang="ru-RU" b="1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9559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750888"/>
            <a:ext cx="505460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занятие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68" y="734568"/>
            <a:ext cx="5084064" cy="5388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85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казки\image002_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3" y="829728"/>
            <a:ext cx="1966337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сказки\skazka_kot_petuh_i_li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47" y="856631"/>
            <a:ext cx="2232248" cy="2271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сказки\hello_html_635fe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84" y="1261776"/>
            <a:ext cx="3063831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сказки\6965711349a728cd28c9a564379381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0" t="4623"/>
          <a:stretch/>
        </p:blipFill>
        <p:spPr bwMode="auto">
          <a:xfrm>
            <a:off x="1259632" y="3826914"/>
            <a:ext cx="2844316" cy="2055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сказки\russkie_narodnie_skazki_chitaet_german_sadchenko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6" t="6406" r="4052" b="4483"/>
          <a:stretch/>
        </p:blipFill>
        <p:spPr bwMode="auto">
          <a:xfrm>
            <a:off x="4932040" y="3846646"/>
            <a:ext cx="3002997" cy="2016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5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ки\0002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340768"/>
            <a:ext cx="5814392" cy="28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Какие разделы составляют содержание образовательной области «Познание»?</a:t>
            </a: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847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ки\0002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2996" y="836712"/>
            <a:ext cx="6246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/>
              </a:rPr>
              <a:t>-познавательно-исследовательская деятельность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5811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конструирование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44484"/>
            <a:ext cx="1893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</a:rPr>
              <a:t>ФЭМП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304254"/>
            <a:ext cx="537568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-экологическое 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воспитание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8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ябл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16" b="1944"/>
          <a:stretch/>
        </p:blipFill>
        <p:spPr bwMode="auto">
          <a:xfrm>
            <a:off x="557554" y="499367"/>
            <a:ext cx="8028892" cy="5939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24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265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36" y="2026261"/>
            <a:ext cx="2005412" cy="24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46" y="2187465"/>
            <a:ext cx="2043262" cy="23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12" y="1988840"/>
            <a:ext cx="1865999" cy="24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88840"/>
            <a:ext cx="2024073" cy="25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777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казки\6772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4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77</Words>
  <Application>Microsoft Office PowerPoint</Application>
  <PresentationFormat>Экран (4:3)</PresentationFormat>
  <Paragraphs>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Гузель</cp:lastModifiedBy>
  <cp:revision>26</cp:revision>
  <dcterms:created xsi:type="dcterms:W3CDTF">2016-12-11T19:45:28Z</dcterms:created>
  <dcterms:modified xsi:type="dcterms:W3CDTF">2017-03-20T11:57:10Z</dcterms:modified>
</cp:coreProperties>
</file>